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56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33F34-08E1-48DA-BCFA-4B9BD1546827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9538-90D2-4205-9606-2065784A5622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99538-90D2-4205-9606-2065784A5622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1" y="366714"/>
            <a:ext cx="1543051" cy="7800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3" y="366714"/>
            <a:ext cx="4476751" cy="7800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EB5F-584F-4EE7-98CD-FD82430F4B83}" type="datetimeFigureOut">
              <a:rPr lang="en-US" smtClean="0"/>
              <a:pPr/>
              <a:t>7/5/2021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5045D-ECBB-4428-A022-2789ED4AD84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10258"/>
            <a:ext cx="8929782" cy="634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286808" cy="6671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5058"/>
            <a:ext cx="8314789" cy="67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"/>
            <a:ext cx="9143999" cy="657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2269" y="214290"/>
            <a:ext cx="7740193" cy="666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683" y="857232"/>
            <a:ext cx="8721035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661"/>
            <a:ext cx="8499186" cy="685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3587" y="285728"/>
            <a:ext cx="9157587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52" y="0"/>
            <a:ext cx="8643966" cy="689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85728"/>
            <a:ext cx="8946536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358246" cy="69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16312</TotalTime>
  <Words>1</Words>
  <Application>Microsoft Office PowerPoint</Application>
  <PresentationFormat>On-screen Show (4:3)</PresentationFormat>
  <Paragraphs>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swaminaidu</dc:creator>
  <cp:lastModifiedBy>swaminaidu</cp:lastModifiedBy>
  <cp:revision>6</cp:revision>
  <dcterms:created xsi:type="dcterms:W3CDTF">2020-04-18T01:12:10Z</dcterms:created>
  <dcterms:modified xsi:type="dcterms:W3CDTF">2021-07-05T06:28:03Z</dcterms:modified>
</cp:coreProperties>
</file>